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4" autoAdjust="0"/>
    <p:restoredTop sz="94660"/>
  </p:normalViewPr>
  <p:slideViewPr>
    <p:cSldViewPr snapToGrid="0">
      <p:cViewPr varScale="1">
        <p:scale>
          <a:sx n="73" d="100"/>
          <a:sy n="73" d="100"/>
        </p:scale>
        <p:origin x="78" y="1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smtClean="0"/>
              <a:t>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6FA097-098D-4FC8-A105-19F043BC1217}" type="datetimeFigureOut">
              <a:rPr lang="fr-FR" smtClean="0"/>
              <a:t>12/02/2019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344577-78AD-4814-ABB1-E0E3E33EE08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390962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6FA097-098D-4FC8-A105-19F043BC1217}" type="datetimeFigureOut">
              <a:rPr lang="fr-FR" smtClean="0"/>
              <a:t>12/02/2019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344577-78AD-4814-ABB1-E0E3E33EE08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426422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6FA097-098D-4FC8-A105-19F043BC1217}" type="datetimeFigureOut">
              <a:rPr lang="fr-FR" smtClean="0"/>
              <a:t>12/02/2019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344577-78AD-4814-ABB1-E0E3E33EE08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726032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6FA097-098D-4FC8-A105-19F043BC1217}" type="datetimeFigureOut">
              <a:rPr lang="fr-FR" smtClean="0"/>
              <a:t>12/02/2019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344577-78AD-4814-ABB1-E0E3E33EE08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981964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6FA097-098D-4FC8-A105-19F043BC1217}" type="datetimeFigureOut">
              <a:rPr lang="fr-FR" smtClean="0"/>
              <a:t>12/02/2019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344577-78AD-4814-ABB1-E0E3E33EE08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749519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6FA097-098D-4FC8-A105-19F043BC1217}" type="datetimeFigureOut">
              <a:rPr lang="fr-FR" smtClean="0"/>
              <a:t>12/02/2019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344577-78AD-4814-ABB1-E0E3E33EE08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825948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6FA097-098D-4FC8-A105-19F043BC1217}" type="datetimeFigureOut">
              <a:rPr lang="fr-FR" smtClean="0"/>
              <a:t>12/02/2019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344577-78AD-4814-ABB1-E0E3E33EE08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557003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6FA097-098D-4FC8-A105-19F043BC1217}" type="datetimeFigureOut">
              <a:rPr lang="fr-FR" smtClean="0"/>
              <a:t>12/02/2019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344577-78AD-4814-ABB1-E0E3E33EE08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956392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6FA097-098D-4FC8-A105-19F043BC1217}" type="datetimeFigureOut">
              <a:rPr lang="fr-FR" smtClean="0"/>
              <a:t>12/02/2019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344577-78AD-4814-ABB1-E0E3E33EE08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094433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6FA097-098D-4FC8-A105-19F043BC1217}" type="datetimeFigureOut">
              <a:rPr lang="fr-FR" smtClean="0"/>
              <a:t>12/02/2019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344577-78AD-4814-ABB1-E0E3E33EE08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748254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6FA097-098D-4FC8-A105-19F043BC1217}" type="datetimeFigureOut">
              <a:rPr lang="fr-FR" smtClean="0"/>
              <a:t>12/02/2019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344577-78AD-4814-ABB1-E0E3E33EE08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557958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6FA097-098D-4FC8-A105-19F043BC1217}" type="datetimeFigureOut">
              <a:rPr lang="fr-FR" smtClean="0"/>
              <a:t>12/02/2019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344577-78AD-4814-ABB1-E0E3E33EE08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116866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 smtClean="0"/>
              <a:t>Tests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253903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 smtClean="0"/>
              <a:t>Templating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{{user.name}}</a:t>
            </a:r>
          </a:p>
          <a:p>
            <a:r>
              <a:rPr lang="fr-FR" dirty="0" smtClean="0"/>
              <a:t>{{</a:t>
            </a:r>
            <a:r>
              <a:rPr lang="fr-FR" dirty="0" err="1" smtClean="0"/>
              <a:t>user.age</a:t>
            </a:r>
            <a:r>
              <a:rPr lang="fr-FR" dirty="0" smtClean="0"/>
              <a:t>}}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794597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Image </a:t>
            </a:r>
            <a:r>
              <a:rPr lang="fr-FR" dirty="0" err="1" smtClean="0"/>
              <a:t>template</a:t>
            </a:r>
            <a:endParaRPr lang="fr-FR" dirty="0"/>
          </a:p>
        </p:txBody>
      </p:sp>
      <p:pic>
        <p:nvPicPr>
          <p:cNvPr id="1026" name="Picture 2" descr="{{image}}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75" y="2334419"/>
            <a:ext cx="4286250" cy="3333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18230981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105</TotalTime>
  <Words>10</Words>
  <Application>Microsoft Office PowerPoint</Application>
  <PresentationFormat>Grand écran</PresentationFormat>
  <Paragraphs>5</Paragraphs>
  <Slides>3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Thème Office</vt:lpstr>
      <vt:lpstr>Tests</vt:lpstr>
      <vt:lpstr>Templating</vt:lpstr>
      <vt:lpstr>Image template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Tests</dc:title>
  <dc:creator>Thibault GRANADA</dc:creator>
  <cp:lastModifiedBy>Thibault GRANADA</cp:lastModifiedBy>
  <cp:revision>4</cp:revision>
  <dcterms:created xsi:type="dcterms:W3CDTF">2019-02-12T13:16:44Z</dcterms:created>
  <dcterms:modified xsi:type="dcterms:W3CDTF">2019-02-12T15:02:02Z</dcterms:modified>
</cp:coreProperties>
</file>