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1" id="{F384FD42-7E40-4D80-8321-78C085F5E9C1}">
          <p14:sldIdLst>
            <p14:sldId id="256"/>
            <p14:sldId id="257"/>
          </p14:sldIdLst>
        </p14:section>
        <p14:section name="Section 2" id="{9D20C192-7259-4CD9-9C25-508930C364F2}">
          <p14:sldIdLst>
            <p14:sldId id="258"/>
          </p14:sldIdLst>
        </p14:section>
        <p14:section name="Section 3" id="{B9191D2C-F289-4212-8443-8DFB9A231C13}">
          <p14:sldIdLst>
            <p14:sldId id="259"/>
            <p14:sldId id="260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77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833-4A3A-AB1C-86DC983C3A0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833-4A3A-AB1C-86DC983C3A0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833-4A3A-AB1C-86DC983C3A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39695576"/>
        <c:axId val="539692624"/>
      </c:barChart>
      <c:catAx>
        <c:axId val="539695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9692624"/>
        <c:crosses val="autoZero"/>
        <c:auto val="1"/>
        <c:lblAlgn val="ctr"/>
        <c:lblOffset val="100"/>
        <c:noMultiLvlLbl val="0"/>
      </c:catAx>
      <c:valAx>
        <c:axId val="5396926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96955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Y-Values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Sheet1!$A$2:$A$4</c:f>
              <c:numCache>
                <c:formatCode>General</c:formatCode>
                <c:ptCount val="3"/>
                <c:pt idx="0">
                  <c:v>0.7</c:v>
                </c:pt>
                <c:pt idx="1">
                  <c:v>1.8</c:v>
                </c:pt>
                <c:pt idx="2">
                  <c:v>2.6</c:v>
                </c:pt>
              </c:numCache>
            </c:numRef>
          </c:xVal>
          <c:yVal>
            <c:numRef>
              <c:f>Sheet1!$B$2:$B$4</c:f>
              <c:numCache>
                <c:formatCode>General</c:formatCode>
                <c:ptCount val="3"/>
                <c:pt idx="0">
                  <c:v>2.7</c:v>
                </c:pt>
                <c:pt idx="1">
                  <c:v>3.2</c:v>
                </c:pt>
                <c:pt idx="2">
                  <c:v>0.8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1AD6-422E-A889-E6F0CFA606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63635808"/>
        <c:axId val="563634168"/>
      </c:scatterChart>
      <c:valAx>
        <c:axId val="56363580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3634168"/>
        <c:crosses val="autoZero"/>
        <c:crossBetween val="midCat"/>
      </c:valAx>
      <c:valAx>
        <c:axId val="5636341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363580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A1B328-42AC-42A9-9AD9-7CAB65F20855}" type="datetimeFigureOut">
              <a:rPr lang="en-US" smtClean="0"/>
              <a:t>2022-01-26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8149FA-D381-436D-B63E-58F82EA517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751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Test notes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8149FA-D381-436D-B63E-58F82EA5174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420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04A649-3DAF-438C-8EE4-148F860AC2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C75945-17ED-4974-AB29-150E1AC92E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36CDC3-37C5-47B4-917F-FEECBE4729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CC2C-44C1-4523-A9CE-3059CB48FF2C}" type="datetimeFigureOut">
              <a:rPr lang="en-US" smtClean="0"/>
              <a:t>2022-01-26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920B0D-A5A4-45DC-BF88-44901833FF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BF50B7-B59C-4E11-8F43-DF2394BA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4C8F2-1C07-4080-BC70-27C92F1341EB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FD30592-B36B-4649-B680-5366148D099C}"/>
              </a:ext>
            </a:extLst>
          </p:cNvPr>
          <p:cNvGrpSpPr/>
          <p:nvPr userDrawn="1"/>
        </p:nvGrpSpPr>
        <p:grpSpPr>
          <a:xfrm>
            <a:off x="7107381" y="4984750"/>
            <a:ext cx="1296786" cy="365125"/>
            <a:chOff x="1088967" y="5536276"/>
            <a:chExt cx="1296786" cy="365125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EF2D226-B7D1-4B6F-94D6-BCF7C628D0AF}"/>
                </a:ext>
              </a:extLst>
            </p:cNvPr>
            <p:cNvSpPr/>
            <p:nvPr userDrawn="1"/>
          </p:nvSpPr>
          <p:spPr>
            <a:xfrm>
              <a:off x="1088967" y="5536276"/>
              <a:ext cx="507077" cy="199361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EC118A44-7B17-4C5B-9BBB-C635A015312F}"/>
                </a:ext>
              </a:extLst>
            </p:cNvPr>
            <p:cNvSpPr/>
            <p:nvPr userDrawn="1"/>
          </p:nvSpPr>
          <p:spPr>
            <a:xfrm>
              <a:off x="1878676" y="5536276"/>
              <a:ext cx="507077" cy="365125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68764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8F0199-8F4E-47C6-B8D9-9554C018BA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48E20B-5E86-4D34-A4CA-3B72BAAA5F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36E0AB-83A7-4C4E-95FB-5EC948ED06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CC2C-44C1-4523-A9CE-3059CB48FF2C}" type="datetimeFigureOut">
              <a:rPr lang="en-US" smtClean="0"/>
              <a:t>2022-01-26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46A053-8FB2-4B13-9C08-614A98C126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42DAF7-6CA4-4482-9C11-02F08851E8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4C8F2-1C07-4080-BC70-27C92F1341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666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3DA6CD-730B-4180-B4F1-1F0BC57CA1D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2E4FE4C-CB09-4189-8356-A54928373F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25106F-9BB7-47B1-AA37-A82A5FC70C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CC2C-44C1-4523-A9CE-3059CB48FF2C}" type="datetimeFigureOut">
              <a:rPr lang="en-US" smtClean="0"/>
              <a:t>2022-01-26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B4D5A3-BEEC-4879-B9B3-A18060459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A2DC58-6038-41EC-9B4B-BC8FE51B2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4C8F2-1C07-4080-BC70-27C92F1341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110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FBDC28-9098-4260-BF82-82B1796C4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79AAEF-D8F2-4E4D-BAC2-79D0E0B2AF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2549DC-E642-479B-9F92-40B51B1A90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CC2C-44C1-4523-A9CE-3059CB48FF2C}" type="datetimeFigureOut">
              <a:rPr lang="en-US" smtClean="0"/>
              <a:t>2022-01-26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35EF21-2D67-4413-A551-A8389C00B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F17034-89C4-4581-9AFC-CE1843F185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4C8F2-1C07-4080-BC70-27C92F1341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927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3ED7E-BDF6-4FB0-9EE5-DA2785F477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05C123-9600-4162-9764-EE17D3CA77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80BAA-F252-4DE4-BF04-27374526C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CC2C-44C1-4523-A9CE-3059CB48FF2C}" type="datetimeFigureOut">
              <a:rPr lang="en-US" smtClean="0"/>
              <a:t>2022-01-26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46E0C6-2060-4631-A1A6-8A8593B913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943D0E-FCEB-4258-A310-3C509304B2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4C8F2-1C07-4080-BC70-27C92F1341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74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A2F754-6107-4815-9EA7-0997A2F11E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2D9071-77CB-4981-AD1D-FFD109FB6E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B46966-022C-44E0-B846-0A0BA3FBC1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2A53AB-20DF-46D2-8976-38286904DE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CC2C-44C1-4523-A9CE-3059CB48FF2C}" type="datetimeFigureOut">
              <a:rPr lang="en-US" smtClean="0"/>
              <a:t>2022-01-26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E2DE0F-9DAD-44BE-8E72-F302013858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3D1E55-54B6-43AD-81A4-60B8876E85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4C8F2-1C07-4080-BC70-27C92F1341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609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AA9327-6DAB-425E-9B6B-E51B293D49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2B5DC0-D2F7-4E6B-8BD3-D5EDE9E28B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F9F161E-C18A-4322-880B-BFF9D08B3F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955333-657D-4DF9-AC0E-827B6EE14E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DAE6C02-BDE0-466F-8BE7-BA2A778FA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3D8E9F4-4543-4EB6-BB3A-DDF1FEC6F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CC2C-44C1-4523-A9CE-3059CB48FF2C}" type="datetimeFigureOut">
              <a:rPr lang="en-US" smtClean="0"/>
              <a:t>2022-01-26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2858C4-D424-4C95-AA69-B0B2E0196C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4EFD66B-FA45-4C23-86F0-9766812FE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4C8F2-1C07-4080-BC70-27C92F1341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760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A01000-230A-48AB-8631-91DEBE1C86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5C99337-B65A-4CBF-9DEC-E6BEF275C7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CC2C-44C1-4523-A9CE-3059CB48FF2C}" type="datetimeFigureOut">
              <a:rPr lang="en-US" smtClean="0"/>
              <a:t>2022-01-26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F31AE6-AF41-415B-A119-BDAA39C8A3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362AF1-04F3-4500-B64C-9BBC02660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4C8F2-1C07-4080-BC70-27C92F1341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977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2B50A7-7003-4CC7-A7C8-2A15A755C5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CC2C-44C1-4523-A9CE-3059CB48FF2C}" type="datetimeFigureOut">
              <a:rPr lang="en-US" smtClean="0"/>
              <a:t>2022-01-26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AE8C9C-A50D-4881-A827-B14C08A7C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C22C6E-3FA1-4261-829B-659AAF783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4C8F2-1C07-4080-BC70-27C92F1341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567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A5D938-5171-406E-8ED0-03BB9EDAB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28A3AD-A28E-45F1-BAAD-9162B3516A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6BCD16-EEB5-4DF8-A25A-84F80C4814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CD34B1-85D1-40AA-8B0A-AF3D8BDA82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CC2C-44C1-4523-A9CE-3059CB48FF2C}" type="datetimeFigureOut">
              <a:rPr lang="en-US" smtClean="0"/>
              <a:t>2022-01-26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67D830-4C14-4632-A078-B28A86048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4E605F-A407-48E9-91A6-9C447D1589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4C8F2-1C07-4080-BC70-27C92F1341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4511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AE4474-7BAB-4B8F-B675-8BFC2BC5CB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2EED8E-602C-42CD-9DBB-A37A9759AE9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EDBAD1-22E0-486A-A656-47CE30B3E5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AD9EAA-D2FC-4EB7-8C3B-A2B0FEE76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CC2C-44C1-4523-A9CE-3059CB48FF2C}" type="datetimeFigureOut">
              <a:rPr lang="en-US" smtClean="0"/>
              <a:t>2022-01-26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B944DE-D619-4E13-9EFA-AABB479E9B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A5FE69-B42B-487F-94E3-CA404FD298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4C8F2-1C07-4080-BC70-27C92F1341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4294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588721F-9AEE-4252-89CB-AF92F02F62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1246F7-CBD7-479F-8FD3-9086251196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4A884C-60B7-4252-B4BF-DB9F02428F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BDCC2C-44C1-4523-A9CE-3059CB48FF2C}" type="datetimeFigureOut">
              <a:rPr lang="en-US" smtClean="0"/>
              <a:t>2022-01-26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673154-20F2-4B90-92D0-0E522F824C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74AEFF-D683-4550-92C7-3756D71127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94C8F2-1C07-4080-BC70-27C92F1341EB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55B69E4-FDE6-4306-98C4-99B591CA8368}"/>
              </a:ext>
            </a:extLst>
          </p:cNvPr>
          <p:cNvGrpSpPr/>
          <p:nvPr userDrawn="1"/>
        </p:nvGrpSpPr>
        <p:grpSpPr>
          <a:xfrm>
            <a:off x="573578" y="5178829"/>
            <a:ext cx="1296786" cy="365125"/>
            <a:chOff x="1088967" y="5536276"/>
            <a:chExt cx="1296786" cy="365125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79D8C9C-51C8-4A68-A130-DBC06BCF18B3}"/>
                </a:ext>
              </a:extLst>
            </p:cNvPr>
            <p:cNvSpPr/>
            <p:nvPr userDrawn="1"/>
          </p:nvSpPr>
          <p:spPr>
            <a:xfrm>
              <a:off x="1088967" y="5536276"/>
              <a:ext cx="507077" cy="199361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E8708B63-8359-47E7-A7EA-BE34425E5A12}"/>
                </a:ext>
              </a:extLst>
            </p:cNvPr>
            <p:cNvSpPr/>
            <p:nvPr userDrawn="1"/>
          </p:nvSpPr>
          <p:spPr>
            <a:xfrm>
              <a:off x="1878676" y="5536276"/>
              <a:ext cx="507077" cy="365125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12570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docs.aspose.cloud/slides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DC0A81-ACC5-4EF0-8943-513B1A29A8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B64203-D352-4FF2-8CB9-8D9D7DB1F1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subtitle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2FADB05-9087-4047-9426-A63076BE66B4}"/>
              </a:ext>
            </a:extLst>
          </p:cNvPr>
          <p:cNvSpPr/>
          <p:nvPr/>
        </p:nvSpPr>
        <p:spPr>
          <a:xfrm>
            <a:off x="2956264" y="4225771"/>
            <a:ext cx="1127464" cy="5948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text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2A42241-4D3C-4C4E-95EE-CEFED4329FD4}"/>
              </a:ext>
            </a:extLst>
          </p:cNvPr>
          <p:cNvGrpSpPr/>
          <p:nvPr/>
        </p:nvGrpSpPr>
        <p:grpSpPr>
          <a:xfrm>
            <a:off x="4722920" y="4296792"/>
            <a:ext cx="4512816" cy="736847"/>
            <a:chOff x="4722920" y="4296792"/>
            <a:chExt cx="4512816" cy="736847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42E860B2-F152-449E-B7B2-991066535B76}"/>
                </a:ext>
              </a:extLst>
            </p:cNvPr>
            <p:cNvSpPr/>
            <p:nvPr/>
          </p:nvSpPr>
          <p:spPr>
            <a:xfrm>
              <a:off x="4722920" y="4394447"/>
              <a:ext cx="1624614" cy="42612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Arrow: Right 6">
              <a:extLst>
                <a:ext uri="{FF2B5EF4-FFF2-40B4-BE49-F238E27FC236}">
                  <a16:creationId xmlns:a16="http://schemas.microsoft.com/office/drawing/2014/main" id="{48032F4E-EE9D-4564-B551-9D4EA04F0EF8}"/>
                </a:ext>
              </a:extLst>
            </p:cNvPr>
            <p:cNvSpPr/>
            <p:nvPr/>
          </p:nvSpPr>
          <p:spPr>
            <a:xfrm>
              <a:off x="6684885" y="4296792"/>
              <a:ext cx="2550851" cy="736847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13956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12F520-5073-41DE-99D9-D767ECB85D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Image </a:t>
            </a:r>
            <a:r>
              <a:rPr lang="en-US" dirty="0">
                <a:hlinkMouseOver r:id="" action="ppaction://hlinkshowjump?jump=lastslide"/>
              </a:rPr>
              <a:t>hyperlink</a:t>
            </a:r>
            <a:endParaRPr lang="en-US" dirty="0"/>
          </a:p>
        </p:txBody>
      </p:sp>
      <p:pic>
        <p:nvPicPr>
          <p:cNvPr id="5" name="Picture 4">
            <a:hlinkClick r:id="rId2"/>
            <a:extLst>
              <a:ext uri="{FF2B5EF4-FFF2-40B4-BE49-F238E27FC236}">
                <a16:creationId xmlns:a16="http://schemas.microsoft.com/office/drawing/2014/main" id="{0C93930E-6B5A-4190-8022-AFCCB354D2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9683" y="2952683"/>
            <a:ext cx="952633" cy="95263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60CCEEC4-ECF2-48F9-A33C-78C283E395E8}"/>
                  </a:ext>
                </a:extLst>
              </p:cNvPr>
              <p:cNvSpPr txBox="1"/>
              <p:nvPr/>
            </p:nvSpPr>
            <p:spPr>
              <a:xfrm>
                <a:off x="8010845" y="4300665"/>
                <a:ext cx="2079879" cy="587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±</m:t>
                          </m:r>
                          <m:rad>
                            <m:radPr>
                              <m:degHide m:val="on"/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sSup>
                                <m:sSup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1" smtClean="0">
                                  <a:latin typeface="Cambria Math" panose="02040503050406030204" pitchFamily="18" charset="0"/>
                                </a:rPr>
                                <m:t>−4</m:t>
                              </m:r>
                              <m:r>
                                <a:rPr lang="en-US" i="1" smtClean="0">
                                  <a:latin typeface="Cambria Math" panose="02040503050406030204" pitchFamily="18" charset="0"/>
                                </a:rPr>
                                <m:t>𝑎𝑐</m:t>
                              </m:r>
                            </m:e>
                          </m:rad>
                        </m:num>
                        <m:den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60CCEEC4-ECF2-48F9-A33C-78C283E395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10845" y="4300665"/>
                <a:ext cx="2079879" cy="58705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331341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02805A58-790C-4A42-BDD8-D0F5635630F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62535493"/>
              </p:ext>
            </p:extLst>
          </p:nvPr>
        </p:nvGraphicFramePr>
        <p:xfrm>
          <a:off x="620451" y="595378"/>
          <a:ext cx="5176668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EF28496B-AE57-4E9A-88C8-FE504EE8706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82565087"/>
              </p:ext>
            </p:extLst>
          </p:nvPr>
        </p:nvGraphicFramePr>
        <p:xfrm>
          <a:off x="5708342" y="595379"/>
          <a:ext cx="6182804" cy="52638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112477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53743F5-D80A-433D-A0FB-C976550B41FA}"/>
              </a:ext>
            </a:extLst>
          </p:cNvPr>
          <p:cNvSpPr txBox="1"/>
          <p:nvPr/>
        </p:nvSpPr>
        <p:spPr>
          <a:xfrm>
            <a:off x="3923930" y="1083076"/>
            <a:ext cx="548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text</a:t>
            </a:r>
          </a:p>
        </p:txBody>
      </p:sp>
      <p:sp>
        <p:nvSpPr>
          <p:cNvPr id="3" name="Cross 2">
            <a:extLst>
              <a:ext uri="{FF2B5EF4-FFF2-40B4-BE49-F238E27FC236}">
                <a16:creationId xmlns:a16="http://schemas.microsoft.com/office/drawing/2014/main" id="{6FDB064D-59FA-4150-9843-A6A128173347}"/>
              </a:ext>
            </a:extLst>
          </p:cNvPr>
          <p:cNvSpPr/>
          <p:nvPr/>
        </p:nvSpPr>
        <p:spPr>
          <a:xfrm>
            <a:off x="6464808" y="1709928"/>
            <a:ext cx="2523744" cy="2532888"/>
          </a:xfrm>
          <a:prstGeom prst="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4478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96820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16</Words>
  <Application>Microsoft Office PowerPoint</Application>
  <PresentationFormat>Widescreen</PresentationFormat>
  <Paragraphs>11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Cambria Math</vt:lpstr>
      <vt:lpstr>Office Theme</vt:lpstr>
      <vt:lpstr>1</vt:lpstr>
      <vt:lpstr>Image hyperlink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Victor Putrov</dc:creator>
  <cp:lastModifiedBy>Victor Putrov</cp:lastModifiedBy>
  <cp:revision>27</cp:revision>
  <dcterms:created xsi:type="dcterms:W3CDTF">2020-12-22T07:19:37Z</dcterms:created>
  <dcterms:modified xsi:type="dcterms:W3CDTF">2022-01-26T14:31:26Z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stProperty">
    <vt:lpwstr>testValue</vt:lpwstr>
  </property>
</Properties>
</file>