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33-4A3A-AB1C-86DC983C3A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33-4A3A-AB1C-86DC983C3A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33-4A3A-AB1C-86DC983C3A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9695576"/>
        <c:axId val="539692624"/>
      </c:barChart>
      <c:catAx>
        <c:axId val="539695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692624"/>
        <c:crosses val="autoZero"/>
        <c:auto val="1"/>
        <c:lblAlgn val="ctr"/>
        <c:lblOffset val="100"/>
        <c:noMultiLvlLbl val="0"/>
      </c:catAx>
      <c:valAx>
        <c:axId val="539692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695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AD6-422E-A889-E6F0CFA606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3635808"/>
        <c:axId val="563634168"/>
      </c:scatterChart>
      <c:valAx>
        <c:axId val="5636358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634168"/>
        <c:crosses val="autoZero"/>
        <c:crossBetween val="midCat"/>
      </c:valAx>
      <c:valAx>
        <c:axId val="563634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635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1B328-42AC-42A9-9AD9-7CAB65F20855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149FA-D381-436D-B63E-58F82EA5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5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Test 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149FA-D381-436D-B63E-58F82EA517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4A649-3DAF-438C-8EE4-148F860AC2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C75945-17ED-4974-AB29-150E1AC92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6CDC3-37C5-47B4-917F-FEECBE47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20B0D-A5A4-45DC-BF88-44901833F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50B7-B59C-4E11-8F43-DF2394BA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764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F0199-8F4E-47C6-B8D9-9554C018B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48E20B-5E86-4D34-A4CA-3B72BAAA5F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6E0AB-83A7-4C4E-95FB-5EC948ED0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6A053-8FB2-4B13-9C08-614A98C12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2DAF7-6CA4-4482-9C11-02F08851E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66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3DA6CD-730B-4180-B4F1-1F0BC57CA1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E4FE4C-CB09-4189-8356-A54928373F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5106F-9BB7-47B1-AA37-A82A5FC70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4D5A3-BEEC-4879-B9B3-A1806045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2DC58-6038-41EC-9B4B-BC8FE51B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10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BDC28-9098-4260-BF82-82B1796C4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79AAEF-D8F2-4E4D-BAC2-79D0E0B2AF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549DC-E642-479B-9F92-40B51B1A9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5EF21-2D67-4413-A551-A8389C00B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17034-89C4-4581-9AFC-CE1843F18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927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3ED7E-BDF6-4FB0-9EE5-DA2785F47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5C123-9600-4162-9764-EE17D3CA77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80BAA-F252-4DE4-BF04-27374526C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6E0C6-2060-4631-A1A6-8A8593B91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943D0E-FCEB-4258-A310-3C509304B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4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2F754-6107-4815-9EA7-0997A2F11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D9071-77CB-4981-AD1D-FFD109FB6E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B46966-022C-44E0-B846-0A0BA3FBC1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2A53AB-20DF-46D2-8976-38286904D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E2DE0F-9DAD-44BE-8E72-F30201385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D1E55-54B6-43AD-81A4-60B8876E8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609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A9327-6DAB-425E-9B6B-E51B293D4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2B5DC0-D2F7-4E6B-8BD3-D5EDE9E28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9F161E-C18A-4322-880B-BFF9D08B3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955333-657D-4DF9-AC0E-827B6EE14E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AE6C02-BDE0-466F-8BE7-BA2A778FA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D8E9F4-4543-4EB6-BB3A-DDF1FEC6F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2858C4-D424-4C95-AA69-B0B2E0196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EFD66B-FA45-4C23-86F0-9766812FE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760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01000-230A-48AB-8631-91DEBE1C8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C99337-B65A-4CBF-9DEC-E6BEF275C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F31AE6-AF41-415B-A119-BDAA39C8A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62AF1-04F3-4500-B64C-9BBC02660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77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2B50A7-7003-4CC7-A7C8-2A15A755C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AE8C9C-A50D-4881-A827-B14C08A7C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22C6E-3FA1-4261-829B-659AAF783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67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5D938-5171-406E-8ED0-03BB9EDAB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8A3AD-A28E-45F1-BAAD-9162B3516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BCD16-EEB5-4DF8-A25A-84F80C4814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CD34B1-85D1-40AA-8B0A-AF3D8BDA8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67D830-4C14-4632-A078-B28A86048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4E605F-A407-48E9-91A6-9C447D158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51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E4474-7BAB-4B8F-B675-8BFC2BC5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2EED8E-602C-42CD-9DBB-A37A9759AE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EDBAD1-22E0-486A-A656-47CE30B3E5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D9EAA-D2FC-4EB7-8C3B-A2B0FEE76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B944DE-D619-4E13-9EFA-AABB479E9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A5FE69-B42B-487F-94E3-CA404FD29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2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88721F-9AEE-4252-89CB-AF92F02F6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1246F7-CBD7-479F-8FD3-9086251196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A884C-60B7-4252-B4BF-DB9F02428F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DCC2C-44C1-4523-A9CE-3059CB48FF2C}" type="datetimeFigureOut">
              <a:rPr lang="en-US" smtClean="0"/>
              <a:t>2020-12-22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73154-20F2-4B90-92D0-0E522F824C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4AEFF-D683-4550-92C7-3756D71127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7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C0A81-ACC5-4EF0-8943-513B1A29A8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B64203-D352-4FF2-8CB9-8D9D7DB1F1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FADB05-9087-4047-9426-A63076BE66B4}"/>
              </a:ext>
            </a:extLst>
          </p:cNvPr>
          <p:cNvSpPr/>
          <p:nvPr/>
        </p:nvSpPr>
        <p:spPr>
          <a:xfrm>
            <a:off x="2956264" y="4225771"/>
            <a:ext cx="1127464" cy="594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2A42241-4D3C-4C4E-95EE-CEFED4329FD4}"/>
              </a:ext>
            </a:extLst>
          </p:cNvPr>
          <p:cNvGrpSpPr/>
          <p:nvPr/>
        </p:nvGrpSpPr>
        <p:grpSpPr>
          <a:xfrm>
            <a:off x="4722920" y="4296792"/>
            <a:ext cx="4512816" cy="736847"/>
            <a:chOff x="4722920" y="4296792"/>
            <a:chExt cx="4512816" cy="73684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2E860B2-F152-449E-B7B2-991066535B76}"/>
                </a:ext>
              </a:extLst>
            </p:cNvPr>
            <p:cNvSpPr/>
            <p:nvPr/>
          </p:nvSpPr>
          <p:spPr>
            <a:xfrm>
              <a:off x="4722920" y="4394447"/>
              <a:ext cx="1624614" cy="4261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48032F4E-EE9D-4564-B551-9D4EA04F0EF8}"/>
                </a:ext>
              </a:extLst>
            </p:cNvPr>
            <p:cNvSpPr/>
            <p:nvPr/>
          </p:nvSpPr>
          <p:spPr>
            <a:xfrm>
              <a:off x="6684885" y="4296792"/>
              <a:ext cx="2550851" cy="73684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3956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2F520-5073-41DE-99D9-D767ECB85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93930E-6B5A-4190-8022-AFCCB354D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683" y="2952683"/>
            <a:ext cx="952633" cy="95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34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2805A58-790C-4A42-BDD8-D0F5635630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2535493"/>
              </p:ext>
            </p:extLst>
          </p:nvPr>
        </p:nvGraphicFramePr>
        <p:xfrm>
          <a:off x="620451" y="595378"/>
          <a:ext cx="5176668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F28496B-AE57-4E9A-88C8-FE504EE870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2565087"/>
              </p:ext>
            </p:extLst>
          </p:nvPr>
        </p:nvGraphicFramePr>
        <p:xfrm>
          <a:off x="5708342" y="595379"/>
          <a:ext cx="6182804" cy="5263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2477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</Words>
  <Application>Microsoft Office PowerPoint</Application>
  <PresentationFormat>Widescreen</PresentationFormat>
  <Paragraphs>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Image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 Putrov</dc:creator>
  <cp:lastModifiedBy>Victor Putrov</cp:lastModifiedBy>
  <cp:revision>11</cp:revision>
  <dcterms:created xsi:type="dcterms:W3CDTF">2020-12-22T07:19:37Z</dcterms:created>
  <dcterms:modified xsi:type="dcterms:W3CDTF">2020-12-22T15:11:48Z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stProperty">
    <vt:lpwstr>testValue</vt:lpwstr>
  </property>
</Properties>
</file>