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66"/>
    <a:srgbClr val="3834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2" autoAdjust="0"/>
    <p:restoredTop sz="94625" autoAdjust="0"/>
  </p:normalViewPr>
  <p:slideViewPr>
    <p:cSldViewPr snapToGrid="0" snapToObjects="1">
      <p:cViewPr>
        <p:scale>
          <a:sx n="204" d="100"/>
          <a:sy n="204" d="100"/>
        </p:scale>
        <p:origin x="-352" y="16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1CA3E-06EE-4249-8BD0-4D0D9C6971D8}" type="datetimeFigureOut">
              <a:rPr lang="en-US" smtClean="0"/>
              <a:t>1/23/14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708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1CA3E-06EE-4249-8BD0-4D0D9C6971D8}" type="datetimeFigureOut">
              <a:rPr lang="en-US" smtClean="0"/>
              <a:t>1/23/14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686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1CA3E-06EE-4249-8BD0-4D0D9C6971D8}" type="datetimeFigureOut">
              <a:rPr lang="en-US" smtClean="0"/>
              <a:t>1/23/14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40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1CA3E-06EE-4249-8BD0-4D0D9C6971D8}" type="datetimeFigureOut">
              <a:rPr lang="en-US" smtClean="0"/>
              <a:t>1/23/14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848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1CA3E-06EE-4249-8BD0-4D0D9C6971D8}" type="datetimeFigureOut">
              <a:rPr lang="en-US" smtClean="0"/>
              <a:t>1/23/14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843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1CA3E-06EE-4249-8BD0-4D0D9C6971D8}" type="datetimeFigureOut">
              <a:rPr lang="en-US" smtClean="0"/>
              <a:t>1/23/14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299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1CA3E-06EE-4249-8BD0-4D0D9C6971D8}" type="datetimeFigureOut">
              <a:rPr lang="en-US" smtClean="0"/>
              <a:t>1/23/14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838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1CA3E-06EE-4249-8BD0-4D0D9C6971D8}" type="datetimeFigureOut">
              <a:rPr lang="en-US" smtClean="0"/>
              <a:t>1/23/14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076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1CA3E-06EE-4249-8BD0-4D0D9C6971D8}" type="datetimeFigureOut">
              <a:rPr lang="en-US" smtClean="0"/>
              <a:t>1/23/14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224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1CA3E-06EE-4249-8BD0-4D0D9C6971D8}" type="datetimeFigureOut">
              <a:rPr lang="en-US" smtClean="0"/>
              <a:t>1/23/14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34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1CA3E-06EE-4249-8BD0-4D0D9C6971D8}" type="datetimeFigureOut">
              <a:rPr lang="en-US" smtClean="0"/>
              <a:t>1/23/14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36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1CA3E-06EE-4249-8BD0-4D0D9C6971D8}" type="datetimeFigureOut">
              <a:rPr lang="en-US" smtClean="0"/>
              <a:t>1/23/14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68EB5-7E99-3042-9662-EEF3BC3E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833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openxmlformats.org/officeDocument/2006/relationships/image" Target="../media/image2.png"/><Relationship Id="rId5" Type="http://schemas.microsoft.com/office/2007/relationships/hdphoto" Target="../media/hdphoto2.wdp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58758" y="2160196"/>
            <a:ext cx="7059946" cy="2583520"/>
            <a:chOff x="958758" y="2160196"/>
            <a:chExt cx="7059946" cy="2583520"/>
          </a:xfrm>
        </p:grpSpPr>
        <p:sp>
          <p:nvSpPr>
            <p:cNvPr id="2" name="Rectangle 1"/>
            <p:cNvSpPr/>
            <p:nvPr/>
          </p:nvSpPr>
          <p:spPr>
            <a:xfrm>
              <a:off x="958758" y="2160196"/>
              <a:ext cx="7059946" cy="258352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1" name="Group 70"/>
            <p:cNvGrpSpPr/>
            <p:nvPr/>
          </p:nvGrpSpPr>
          <p:grpSpPr>
            <a:xfrm>
              <a:off x="1228085" y="2548438"/>
              <a:ext cx="6521292" cy="1807036"/>
              <a:chOff x="1236594" y="2515669"/>
              <a:chExt cx="6521292" cy="1807036"/>
            </a:xfrm>
          </p:grpSpPr>
          <p:sp>
            <p:nvSpPr>
              <p:cNvPr id="51" name="Right Arrow 50"/>
              <p:cNvSpPr/>
              <p:nvPr/>
            </p:nvSpPr>
            <p:spPr>
              <a:xfrm>
                <a:off x="2499337" y="2927253"/>
                <a:ext cx="622302" cy="1004364"/>
              </a:xfrm>
              <a:prstGeom prst="rightArrow">
                <a:avLst/>
              </a:prstGeom>
              <a:noFill/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55" name="Right Arrow 54"/>
              <p:cNvSpPr/>
              <p:nvPr/>
            </p:nvSpPr>
            <p:spPr>
              <a:xfrm>
                <a:off x="5667828" y="2898309"/>
                <a:ext cx="622302" cy="1004364"/>
              </a:xfrm>
              <a:prstGeom prst="rightArrow">
                <a:avLst/>
              </a:prstGeom>
              <a:noFill/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grpSp>
            <p:nvGrpSpPr>
              <p:cNvPr id="64" name="Group 63"/>
              <p:cNvGrpSpPr/>
              <p:nvPr/>
            </p:nvGrpSpPr>
            <p:grpSpPr>
              <a:xfrm>
                <a:off x="6386286" y="2794787"/>
                <a:ext cx="1371600" cy="1211721"/>
                <a:chOff x="6386286" y="2794787"/>
                <a:chExt cx="1371600" cy="1211721"/>
              </a:xfrm>
              <a:noFill/>
            </p:grpSpPr>
            <p:sp>
              <p:nvSpPr>
                <p:cNvPr id="56" name="Rounded Rectangle 55"/>
                <p:cNvSpPr/>
                <p:nvPr/>
              </p:nvSpPr>
              <p:spPr>
                <a:xfrm>
                  <a:off x="6386286" y="2794787"/>
                  <a:ext cx="1371600" cy="308956"/>
                </a:xfrm>
                <a:prstGeom prst="roundRect">
                  <a:avLst/>
                </a:prstGeom>
                <a:grpFill/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HDFS</a:t>
                  </a:r>
                  <a:endParaRPr lang="en-US" b="1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6386286" y="3242616"/>
                  <a:ext cx="1371600" cy="308956"/>
                </a:xfrm>
                <a:prstGeom prst="roundRect">
                  <a:avLst/>
                </a:prstGeom>
                <a:grpFill/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Databases</a:t>
                  </a:r>
                  <a:endParaRPr lang="en-US" b="1" dirty="0"/>
                </a:p>
              </p:txBody>
            </p:sp>
            <p:sp>
              <p:nvSpPr>
                <p:cNvPr id="58" name="Rounded Rectangle 57"/>
                <p:cNvSpPr/>
                <p:nvPr/>
              </p:nvSpPr>
              <p:spPr>
                <a:xfrm>
                  <a:off x="6386286" y="3697552"/>
                  <a:ext cx="1371600" cy="308956"/>
                </a:xfrm>
                <a:prstGeom prst="roundRect">
                  <a:avLst/>
                </a:prstGeom>
                <a:grpFill/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Dashboards</a:t>
                  </a:r>
                  <a:endParaRPr lang="en-US" b="1" dirty="0"/>
                </a:p>
              </p:txBody>
            </p:sp>
          </p:grpSp>
          <p:grpSp>
            <p:nvGrpSpPr>
              <p:cNvPr id="62" name="Group 61"/>
              <p:cNvGrpSpPr/>
              <p:nvPr/>
            </p:nvGrpSpPr>
            <p:grpSpPr>
              <a:xfrm>
                <a:off x="1236594" y="2515669"/>
                <a:ext cx="1202057" cy="1807036"/>
                <a:chOff x="1284514" y="2515669"/>
                <a:chExt cx="1202057" cy="1807036"/>
              </a:xfrm>
              <a:noFill/>
            </p:grpSpPr>
            <p:sp>
              <p:nvSpPr>
                <p:cNvPr id="47" name="Rounded Rectangle 46"/>
                <p:cNvSpPr/>
                <p:nvPr/>
              </p:nvSpPr>
              <p:spPr>
                <a:xfrm>
                  <a:off x="1284514" y="2893290"/>
                  <a:ext cx="1188857" cy="30895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Flume</a:t>
                  </a:r>
                  <a:endParaRPr lang="en-US" dirty="0" smtClean="0"/>
                </a:p>
              </p:txBody>
            </p:sp>
            <p:sp>
              <p:nvSpPr>
                <p:cNvPr id="48" name="Rounded Rectangle 47"/>
                <p:cNvSpPr/>
                <p:nvPr/>
              </p:nvSpPr>
              <p:spPr>
                <a:xfrm>
                  <a:off x="1284514" y="3274522"/>
                  <a:ext cx="1188857" cy="30895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HDFS</a:t>
                  </a:r>
                  <a:endParaRPr lang="en-US" b="1" dirty="0"/>
                </a:p>
              </p:txBody>
            </p:sp>
            <p:sp>
              <p:nvSpPr>
                <p:cNvPr id="49" name="Rounded Rectangle 48"/>
                <p:cNvSpPr/>
                <p:nvPr/>
              </p:nvSpPr>
              <p:spPr>
                <a:xfrm>
                  <a:off x="1284514" y="3641577"/>
                  <a:ext cx="1188857" cy="30895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err="1" smtClean="0"/>
                    <a:t>ZeroMQ</a:t>
                  </a:r>
                  <a:endParaRPr lang="en-US" b="1" dirty="0"/>
                </a:p>
              </p:txBody>
            </p:sp>
            <p:sp>
              <p:nvSpPr>
                <p:cNvPr id="44" name="Rounded Rectangle 43"/>
                <p:cNvSpPr/>
                <p:nvPr/>
              </p:nvSpPr>
              <p:spPr>
                <a:xfrm>
                  <a:off x="1284514" y="2515669"/>
                  <a:ext cx="1188857" cy="30895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Kafka</a:t>
                  </a:r>
                  <a:endParaRPr lang="en-US" b="1" dirty="0"/>
                </a:p>
              </p:txBody>
            </p:sp>
            <p:sp>
              <p:nvSpPr>
                <p:cNvPr id="59" name="Rounded Rectangle 58"/>
                <p:cNvSpPr/>
                <p:nvPr/>
              </p:nvSpPr>
              <p:spPr>
                <a:xfrm>
                  <a:off x="1297714" y="4013749"/>
                  <a:ext cx="1188857" cy="30895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Twitter</a:t>
                  </a:r>
                  <a:endParaRPr lang="en-US" b="1" dirty="0"/>
                </a:p>
              </p:txBody>
            </p:sp>
          </p:grpSp>
          <p:sp>
            <p:nvSpPr>
              <p:cNvPr id="33" name="Rounded Rectangle 32"/>
              <p:cNvSpPr/>
              <p:nvPr/>
            </p:nvSpPr>
            <p:spPr>
              <a:xfrm>
                <a:off x="3198587" y="2559732"/>
                <a:ext cx="2398940" cy="1751012"/>
              </a:xfrm>
              <a:prstGeom prst="round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7" name="Group 66"/>
              <p:cNvGrpSpPr/>
              <p:nvPr/>
            </p:nvGrpSpPr>
            <p:grpSpPr>
              <a:xfrm>
                <a:off x="3460216" y="3395879"/>
                <a:ext cx="2114895" cy="646331"/>
                <a:chOff x="3496768" y="3534329"/>
                <a:chExt cx="2114895" cy="646331"/>
              </a:xfrm>
            </p:grpSpPr>
            <p:sp>
              <p:nvSpPr>
                <p:cNvPr id="12" name="TextBox 11"/>
                <p:cNvSpPr txBox="1"/>
                <p:nvPr/>
              </p:nvSpPr>
              <p:spPr>
                <a:xfrm>
                  <a:off x="3583314" y="3534329"/>
                  <a:ext cx="2028349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i="1" spc="100" dirty="0" smtClean="0">
                      <a:solidFill>
                        <a:srgbClr val="383431"/>
                      </a:solidFill>
                      <a:latin typeface="Expressa-Serial-Bold"/>
                      <a:cs typeface="Expressa-Serial-Bold"/>
                    </a:rPr>
                    <a:t>treaming</a:t>
                  </a:r>
                  <a:endParaRPr lang="en-US" sz="3600" i="1" spc="100" dirty="0">
                    <a:solidFill>
                      <a:srgbClr val="383431"/>
                    </a:solidFill>
                    <a:latin typeface="Expressa-Serial-Bold"/>
                    <a:cs typeface="Expressa-Serial-Bold"/>
                  </a:endParaRPr>
                </a:p>
              </p:txBody>
            </p:sp>
            <p:pic>
              <p:nvPicPr>
                <p:cNvPr id="66" name="Picture 65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BEBA8EAE-BF5A-486C-A8C5-ECC9F3942E4B}">
                      <a14:imgProps xmlns:a14="http://schemas.microsoft.com/office/drawing/2010/main">
                        <a14:imgLayer r:embed="rId3">
                          <a14:imgEffect>
                            <a14:backgroundRemoval t="0" b="100000" l="0" r="100000"/>
                          </a14:imgEffect>
                        </a14:imgLayer>
                      </a14:imgProps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96768" y="3743390"/>
                  <a:ext cx="213731" cy="298246"/>
                </a:xfrm>
                <a:prstGeom prst="rect">
                  <a:avLst/>
                </a:prstGeom>
              </p:spPr>
            </p:pic>
          </p:grpSp>
          <p:pic>
            <p:nvPicPr>
              <p:cNvPr id="70" name="Picture 69"/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rcRect l="9735" t="15635" r="9449" b="14278"/>
              <a:stretch/>
            </p:blipFill>
            <p:spPr>
              <a:xfrm>
                <a:off x="3460216" y="2764633"/>
                <a:ext cx="1411411" cy="777344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854423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977436" y="2216224"/>
            <a:ext cx="6524536" cy="1450507"/>
            <a:chOff x="977436" y="2216224"/>
            <a:chExt cx="6524536" cy="1450507"/>
          </a:xfrm>
        </p:grpSpPr>
        <p:sp>
          <p:nvSpPr>
            <p:cNvPr id="34" name="Rectangle 33"/>
            <p:cNvSpPr/>
            <p:nvPr/>
          </p:nvSpPr>
          <p:spPr>
            <a:xfrm>
              <a:off x="977436" y="2216224"/>
              <a:ext cx="6524536" cy="14505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1178032" y="2482023"/>
              <a:ext cx="6123345" cy="918909"/>
              <a:chOff x="1185629" y="2456726"/>
              <a:chExt cx="6123345" cy="918909"/>
            </a:xfrm>
          </p:grpSpPr>
          <p:sp>
            <p:nvSpPr>
              <p:cNvPr id="5" name="Rounded Rectangle 4"/>
              <p:cNvSpPr/>
              <p:nvPr/>
            </p:nvSpPr>
            <p:spPr>
              <a:xfrm>
                <a:off x="4742550" y="2561228"/>
                <a:ext cx="1115763" cy="814407"/>
              </a:xfrm>
              <a:prstGeom prst="round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Spark Engine</a:t>
                </a:r>
                <a:endParaRPr lang="en-US" b="1" dirty="0"/>
              </a:p>
            </p:txBody>
          </p:sp>
          <p:sp>
            <p:nvSpPr>
              <p:cNvPr id="7" name="Rounded Rectangle 6"/>
              <p:cNvSpPr/>
              <p:nvPr/>
            </p:nvSpPr>
            <p:spPr>
              <a:xfrm>
                <a:off x="2249038" y="2561228"/>
                <a:ext cx="1312064" cy="814407"/>
              </a:xfrm>
              <a:prstGeom prst="round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Spark Streaming</a:t>
                </a:r>
                <a:endParaRPr lang="en-US" b="1" dirty="0"/>
              </a:p>
            </p:txBody>
          </p:sp>
          <p:sp>
            <p:nvSpPr>
              <p:cNvPr id="16" name="Right Arrow 15"/>
              <p:cNvSpPr/>
              <p:nvPr/>
            </p:nvSpPr>
            <p:spPr>
              <a:xfrm>
                <a:off x="1214012" y="2925909"/>
                <a:ext cx="985221" cy="317493"/>
              </a:xfrm>
              <a:prstGeom prst="rightArrow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>
                <a:off x="1185629" y="2456726"/>
                <a:ext cx="111321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input data stream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3666937" y="2458719"/>
                <a:ext cx="94497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dirty="0" smtClean="0"/>
                  <a:t>batches of</a:t>
                </a:r>
                <a:endParaRPr lang="en-US" sz="1400" dirty="0"/>
              </a:p>
              <a:p>
                <a:pPr algn="ctr"/>
                <a:r>
                  <a:rPr lang="en-US" sz="1400" dirty="0" smtClean="0"/>
                  <a:t>input data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825569" y="2456726"/>
                <a:ext cx="14834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batches of processed data</a:t>
                </a:r>
              </a:p>
            </p:txBody>
          </p:sp>
          <p:grpSp>
            <p:nvGrpSpPr>
              <p:cNvPr id="6" name="Group 5"/>
              <p:cNvGrpSpPr/>
              <p:nvPr/>
            </p:nvGrpSpPr>
            <p:grpSpPr>
              <a:xfrm>
                <a:off x="3617131" y="2925909"/>
                <a:ext cx="1069386" cy="317493"/>
                <a:chOff x="3617131" y="2925909"/>
                <a:chExt cx="1069386" cy="317493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3617131" y="3006839"/>
                  <a:ext cx="298998" cy="155633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" name="Rectangle 8"/>
                <p:cNvSpPr/>
                <p:nvPr/>
              </p:nvSpPr>
              <p:spPr>
                <a:xfrm>
                  <a:off x="3974308" y="3006839"/>
                  <a:ext cx="298998" cy="155633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Right Arrow 27"/>
                <p:cNvSpPr/>
                <p:nvPr/>
              </p:nvSpPr>
              <p:spPr>
                <a:xfrm>
                  <a:off x="4329847" y="2925909"/>
                  <a:ext cx="356670" cy="317493"/>
                </a:xfrm>
                <a:prstGeom prst="rightArrow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" name="Group 28"/>
              <p:cNvGrpSpPr/>
              <p:nvPr/>
            </p:nvGrpSpPr>
            <p:grpSpPr>
              <a:xfrm>
                <a:off x="5936058" y="2925909"/>
                <a:ext cx="1069386" cy="317493"/>
                <a:chOff x="3617131" y="2925909"/>
                <a:chExt cx="1069386" cy="317493"/>
              </a:xfrm>
            </p:grpSpPr>
            <p:sp>
              <p:nvSpPr>
                <p:cNvPr id="30" name="Rectangle 29"/>
                <p:cNvSpPr/>
                <p:nvPr/>
              </p:nvSpPr>
              <p:spPr>
                <a:xfrm>
                  <a:off x="3617131" y="3006839"/>
                  <a:ext cx="298998" cy="155633"/>
                </a:xfrm>
                <a:prstGeom prst="rect">
                  <a:avLst/>
                </a:prstGeom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Rectangle 30"/>
                <p:cNvSpPr/>
                <p:nvPr/>
              </p:nvSpPr>
              <p:spPr>
                <a:xfrm>
                  <a:off x="3974308" y="3006839"/>
                  <a:ext cx="298998" cy="155633"/>
                </a:xfrm>
                <a:prstGeom prst="rect">
                  <a:avLst/>
                </a:prstGeom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Right Arrow 31"/>
                <p:cNvSpPr/>
                <p:nvPr/>
              </p:nvSpPr>
              <p:spPr>
                <a:xfrm>
                  <a:off x="4329847" y="2925909"/>
                  <a:ext cx="356670" cy="317493"/>
                </a:xfrm>
                <a:prstGeom prst="rightArrow">
                  <a:avLst/>
                </a:prstGeom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959640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1021050" y="2216224"/>
            <a:ext cx="6645545" cy="1450507"/>
            <a:chOff x="1021050" y="2216224"/>
            <a:chExt cx="6645545" cy="1450507"/>
          </a:xfrm>
        </p:grpSpPr>
        <p:cxnSp>
          <p:nvCxnSpPr>
            <p:cNvPr id="21" name="Straight Arrow Connector 20"/>
            <p:cNvCxnSpPr/>
            <p:nvPr/>
          </p:nvCxnSpPr>
          <p:spPr>
            <a:xfrm>
              <a:off x="1923742" y="3037970"/>
              <a:ext cx="5435067" cy="0"/>
            </a:xfrm>
            <a:prstGeom prst="straightConnector1">
              <a:avLst/>
            </a:prstGeom>
            <a:ln w="38100" cmpd="sng">
              <a:solidFill>
                <a:schemeClr val="bg1">
                  <a:lumMod val="50000"/>
                </a:schemeClr>
              </a:solidFill>
              <a:prstDash val="sysDash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6" name="Group 15"/>
            <p:cNvGrpSpPr/>
            <p:nvPr/>
          </p:nvGrpSpPr>
          <p:grpSpPr>
            <a:xfrm>
              <a:off x="2063465" y="2494560"/>
              <a:ext cx="1376658" cy="779975"/>
              <a:chOff x="1378605" y="2494560"/>
              <a:chExt cx="1376658" cy="779975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581329" y="2795183"/>
                <a:ext cx="971210" cy="479352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d</a:t>
                </a:r>
                <a:r>
                  <a:rPr lang="en-US" sz="1200" dirty="0" smtClean="0"/>
                  <a:t>ata from time 0 to 1</a:t>
                </a:r>
                <a:endParaRPr lang="en-US" sz="1200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378605" y="2494560"/>
                <a:ext cx="1376658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 smtClean="0"/>
                  <a:t>RDD @ time 1</a:t>
                </a:r>
                <a:endParaRPr lang="en-US" sz="1200" dirty="0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3330265" y="2494560"/>
              <a:ext cx="1376658" cy="779975"/>
              <a:chOff x="2707662" y="2494560"/>
              <a:chExt cx="1376658" cy="779975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2910387" y="2795183"/>
                <a:ext cx="971210" cy="479352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data </a:t>
                </a:r>
                <a:r>
                  <a:rPr lang="en-US" sz="1200" dirty="0"/>
                  <a:t>from time </a:t>
                </a:r>
                <a:r>
                  <a:rPr lang="en-US" sz="1200" dirty="0" smtClean="0"/>
                  <a:t>1 </a:t>
                </a:r>
                <a:r>
                  <a:rPr lang="en-US" sz="1200" dirty="0"/>
                  <a:t>to 2</a:t>
                </a: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707662" y="2494560"/>
                <a:ext cx="1376658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 smtClean="0"/>
                  <a:t>RDD @ time 2</a:t>
                </a:r>
                <a:endParaRPr lang="en-US" sz="1200" dirty="0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4597065" y="2494818"/>
              <a:ext cx="1376658" cy="779717"/>
              <a:chOff x="4011817" y="2494818"/>
              <a:chExt cx="1376658" cy="779717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4214542" y="2795183"/>
                <a:ext cx="971210" cy="479352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data </a:t>
                </a:r>
                <a:r>
                  <a:rPr lang="en-US" sz="1200" dirty="0" smtClean="0"/>
                  <a:t>from time 2 </a:t>
                </a:r>
                <a:r>
                  <a:rPr lang="en-US" sz="1200" dirty="0"/>
                  <a:t>to 3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011817" y="2494818"/>
                <a:ext cx="1376658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 smtClean="0"/>
                  <a:t>RDD @ time 3</a:t>
                </a:r>
                <a:endParaRPr lang="en-US" sz="1200" dirty="0"/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5863866" y="2495076"/>
              <a:ext cx="1376658" cy="779459"/>
              <a:chOff x="5179006" y="2495076"/>
              <a:chExt cx="1376658" cy="779459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5381730" y="2795183"/>
                <a:ext cx="971210" cy="479352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data from time </a:t>
                </a:r>
                <a:r>
                  <a:rPr lang="en-US" sz="1200" dirty="0" smtClean="0"/>
                  <a:t>3 </a:t>
                </a:r>
                <a:r>
                  <a:rPr lang="en-US" sz="1200" dirty="0"/>
                  <a:t>to 4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5179006" y="2495076"/>
                <a:ext cx="1376658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 smtClean="0"/>
                  <a:t>RDD @ time 4</a:t>
                </a:r>
                <a:endParaRPr lang="en-US" sz="1200" dirty="0"/>
              </a:p>
            </p:txBody>
          </p:sp>
        </p:grpSp>
        <p:sp>
          <p:nvSpPr>
            <p:cNvPr id="15" name="Rectangle 14"/>
            <p:cNvSpPr/>
            <p:nvPr/>
          </p:nvSpPr>
          <p:spPr>
            <a:xfrm>
              <a:off x="1070859" y="2858622"/>
              <a:ext cx="124513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 smtClean="0"/>
                <a:t>DStream</a:t>
              </a:r>
              <a:endParaRPr lang="en-US" sz="1400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021050" y="2216224"/>
              <a:ext cx="6645545" cy="14505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84118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1021050" y="2415434"/>
            <a:ext cx="6645545" cy="2359409"/>
            <a:chOff x="1021050" y="2415434"/>
            <a:chExt cx="6645545" cy="2359409"/>
          </a:xfrm>
        </p:grpSpPr>
        <p:sp>
          <p:nvSpPr>
            <p:cNvPr id="24" name="Rectangle 23"/>
            <p:cNvSpPr/>
            <p:nvPr/>
          </p:nvSpPr>
          <p:spPr>
            <a:xfrm>
              <a:off x="1021050" y="2415434"/>
              <a:ext cx="6645545" cy="2359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>
              <a:off x="2017127" y="3037970"/>
              <a:ext cx="5428846" cy="0"/>
            </a:xfrm>
            <a:prstGeom prst="straightConnector1">
              <a:avLst/>
            </a:prstGeom>
            <a:ln w="38100" cmpd="sng">
              <a:solidFill>
                <a:schemeClr val="bg1">
                  <a:lumMod val="65000"/>
                </a:schemeClr>
              </a:solidFill>
              <a:prstDash val="sysDash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" name="Rectangle 3"/>
            <p:cNvSpPr/>
            <p:nvPr/>
          </p:nvSpPr>
          <p:spPr>
            <a:xfrm>
              <a:off x="2266189" y="2795183"/>
              <a:ext cx="971210" cy="47935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91440" rIns="91440" rtlCol="0" anchor="ctr"/>
            <a:lstStyle/>
            <a:p>
              <a:pPr algn="ctr"/>
              <a:r>
                <a:rPr lang="en-US" sz="1200" dirty="0" smtClean="0"/>
                <a:t>lines from time 0 to 1</a:t>
              </a:r>
              <a:endParaRPr lang="en-US" sz="1200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3532990" y="2795183"/>
              <a:ext cx="971210" cy="47935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91440" rIns="91440" rtlCol="0" anchor="ctr"/>
            <a:lstStyle/>
            <a:p>
              <a:pPr algn="ctr"/>
              <a:r>
                <a:rPr lang="en-US" sz="1200" dirty="0" smtClean="0"/>
                <a:t>lines from </a:t>
              </a:r>
              <a:r>
                <a:rPr lang="en-US" sz="1200" dirty="0"/>
                <a:t>time </a:t>
              </a:r>
              <a:r>
                <a:rPr lang="en-US" sz="1200" dirty="0" smtClean="0"/>
                <a:t>1 </a:t>
              </a:r>
              <a:r>
                <a:rPr lang="en-US" sz="1200" dirty="0"/>
                <a:t>to 2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4799790" y="2795183"/>
              <a:ext cx="971210" cy="47935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91440" rIns="91440" rtlCol="0" anchor="ctr"/>
            <a:lstStyle/>
            <a:p>
              <a:pPr algn="ctr"/>
              <a:r>
                <a:rPr lang="en-US" sz="1200" dirty="0" smtClean="0"/>
                <a:t>lines from time 2 </a:t>
              </a:r>
              <a:r>
                <a:rPr lang="en-US" sz="1200" dirty="0"/>
                <a:t>to 3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6066590" y="2795183"/>
              <a:ext cx="971210" cy="47935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91440" rIns="91440" rtlCol="0" anchor="ctr"/>
            <a:lstStyle/>
            <a:p>
              <a:pPr algn="ctr"/>
              <a:r>
                <a:rPr lang="en-US" sz="1200" dirty="0" smtClean="0"/>
                <a:t>lines from </a:t>
              </a:r>
              <a:r>
                <a:rPr lang="en-US" sz="1200" dirty="0"/>
                <a:t>time </a:t>
              </a:r>
              <a:r>
                <a:rPr lang="en-US" sz="1200" dirty="0" smtClean="0"/>
                <a:t>3 </a:t>
              </a:r>
              <a:r>
                <a:rPr lang="en-US" sz="1200" dirty="0"/>
                <a:t>to 4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189153" y="2776360"/>
              <a:ext cx="1245138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 smtClean="0"/>
                <a:t>lines</a:t>
              </a:r>
            </a:p>
            <a:p>
              <a:r>
                <a:rPr lang="en-US" sz="1400" dirty="0" smtClean="0"/>
                <a:t>DStream</a:t>
              </a:r>
              <a:endParaRPr lang="en-US" sz="1400" dirty="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2017127" y="4149861"/>
              <a:ext cx="5428845" cy="0"/>
            </a:xfrm>
            <a:prstGeom prst="straightConnector1">
              <a:avLst/>
            </a:prstGeom>
            <a:ln w="38100" cmpd="sng">
              <a:solidFill>
                <a:schemeClr val="bg1">
                  <a:lumMod val="65000"/>
                </a:schemeClr>
              </a:solidFill>
              <a:prstDash val="sysDash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2266188" y="3907074"/>
              <a:ext cx="971210" cy="479352"/>
            </a:xfrm>
            <a:prstGeom prst="rect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 smtClean="0"/>
                <a:t>words from time 0 to 1</a:t>
              </a:r>
              <a:endParaRPr lang="en-US" sz="1200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532989" y="3907074"/>
              <a:ext cx="971210" cy="479352"/>
            </a:xfrm>
            <a:prstGeom prst="rect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 smtClean="0"/>
                <a:t>words from </a:t>
              </a:r>
              <a:r>
                <a:rPr lang="en-US" sz="1200" dirty="0"/>
                <a:t>time </a:t>
              </a:r>
              <a:r>
                <a:rPr lang="en-US" sz="1200" dirty="0" smtClean="0"/>
                <a:t>1 </a:t>
              </a:r>
              <a:r>
                <a:rPr lang="en-US" sz="1200" dirty="0"/>
                <a:t>to 2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799789" y="3907074"/>
              <a:ext cx="971210" cy="479352"/>
            </a:xfrm>
            <a:prstGeom prst="rect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 smtClean="0"/>
                <a:t>words from time 2 </a:t>
              </a:r>
              <a:r>
                <a:rPr lang="en-US" sz="1200" dirty="0"/>
                <a:t>to 3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066589" y="3907074"/>
              <a:ext cx="971210" cy="479352"/>
            </a:xfrm>
            <a:prstGeom prst="rect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 smtClean="0"/>
                <a:t>words from </a:t>
              </a:r>
              <a:r>
                <a:rPr lang="en-US" sz="1200" dirty="0"/>
                <a:t>time </a:t>
              </a:r>
              <a:r>
                <a:rPr lang="en-US" sz="1200" dirty="0" smtClean="0"/>
                <a:t>3 </a:t>
              </a:r>
              <a:r>
                <a:rPr lang="en-US" sz="1200" dirty="0"/>
                <a:t>to 4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189152" y="3888251"/>
              <a:ext cx="1245138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 smtClean="0"/>
                <a:t>words DStream</a:t>
              </a:r>
              <a:endParaRPr lang="en-US" sz="1400" dirty="0"/>
            </a:p>
          </p:txBody>
        </p:sp>
        <p:cxnSp>
          <p:nvCxnSpPr>
            <p:cNvPr id="9" name="Straight Arrow Connector 8"/>
            <p:cNvCxnSpPr>
              <a:stCxn id="4" idx="2"/>
              <a:endCxn id="22" idx="0"/>
            </p:cNvCxnSpPr>
            <p:nvPr/>
          </p:nvCxnSpPr>
          <p:spPr>
            <a:xfrm flipH="1">
              <a:off x="2751793" y="3274535"/>
              <a:ext cx="1" cy="632539"/>
            </a:xfrm>
            <a:prstGeom prst="straightConnector1">
              <a:avLst/>
            </a:prstGeom>
            <a:ln w="28575" cmpd="sng">
              <a:solidFill>
                <a:schemeClr val="tx1">
                  <a:lumMod val="65000"/>
                  <a:lumOff val="35000"/>
                </a:schemeClr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5" idx="2"/>
              <a:endCxn id="23" idx="0"/>
            </p:cNvCxnSpPr>
            <p:nvPr/>
          </p:nvCxnSpPr>
          <p:spPr>
            <a:xfrm flipH="1">
              <a:off x="4018594" y="3274535"/>
              <a:ext cx="1" cy="632539"/>
            </a:xfrm>
            <a:prstGeom prst="straightConnector1">
              <a:avLst/>
            </a:prstGeom>
            <a:ln w="28575" cmpd="sng">
              <a:solidFill>
                <a:schemeClr val="tx1">
                  <a:lumMod val="65000"/>
                  <a:lumOff val="35000"/>
                </a:schemeClr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6" idx="2"/>
              <a:endCxn id="26" idx="0"/>
            </p:cNvCxnSpPr>
            <p:nvPr/>
          </p:nvCxnSpPr>
          <p:spPr>
            <a:xfrm flipH="1">
              <a:off x="5285394" y="3274535"/>
              <a:ext cx="1" cy="632539"/>
            </a:xfrm>
            <a:prstGeom prst="straightConnector1">
              <a:avLst/>
            </a:prstGeom>
            <a:ln w="28575" cmpd="sng">
              <a:solidFill>
                <a:schemeClr val="tx1">
                  <a:lumMod val="65000"/>
                  <a:lumOff val="35000"/>
                </a:schemeClr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7" idx="2"/>
              <a:endCxn id="27" idx="0"/>
            </p:cNvCxnSpPr>
            <p:nvPr/>
          </p:nvCxnSpPr>
          <p:spPr>
            <a:xfrm flipH="1">
              <a:off x="6552194" y="3274535"/>
              <a:ext cx="1" cy="632539"/>
            </a:xfrm>
            <a:prstGeom prst="straightConnector1">
              <a:avLst/>
            </a:prstGeom>
            <a:ln w="28575" cmpd="sng">
              <a:solidFill>
                <a:schemeClr val="tx1">
                  <a:lumMod val="65000"/>
                  <a:lumOff val="35000"/>
                </a:schemeClr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>
              <a:off x="2727131" y="3319038"/>
              <a:ext cx="81116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i="1" dirty="0" err="1" smtClean="0"/>
                <a:t>flatMap</a:t>
              </a:r>
              <a:r>
                <a:rPr lang="en-US" sz="1200" i="1" dirty="0" smtClean="0"/>
                <a:t> </a:t>
              </a:r>
            </a:p>
            <a:p>
              <a:r>
                <a:rPr lang="en-US" sz="1200" dirty="0" smtClean="0"/>
                <a:t>operation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08304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roup 124"/>
          <p:cNvGrpSpPr/>
          <p:nvPr/>
        </p:nvGrpSpPr>
        <p:grpSpPr>
          <a:xfrm>
            <a:off x="628794" y="2253575"/>
            <a:ext cx="6057604" cy="2359409"/>
            <a:chOff x="628794" y="2253575"/>
            <a:chExt cx="6057604" cy="2359409"/>
          </a:xfrm>
        </p:grpSpPr>
        <p:cxnSp>
          <p:nvCxnSpPr>
            <p:cNvPr id="109" name="Straight Arrow Connector 108"/>
            <p:cNvCxnSpPr/>
            <p:nvPr/>
          </p:nvCxnSpPr>
          <p:spPr>
            <a:xfrm>
              <a:off x="1998449" y="3918737"/>
              <a:ext cx="4231103" cy="0"/>
            </a:xfrm>
            <a:prstGeom prst="straightConnector1">
              <a:avLst/>
            </a:prstGeom>
            <a:ln w="38100" cmpd="sng">
              <a:solidFill>
                <a:schemeClr val="bg1">
                  <a:lumMod val="85000"/>
                </a:schemeClr>
              </a:solidFill>
              <a:prstDash val="sysDash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>
              <a:off x="1998449" y="3013070"/>
              <a:ext cx="4231103" cy="0"/>
            </a:xfrm>
            <a:prstGeom prst="straightConnector1">
              <a:avLst/>
            </a:prstGeom>
            <a:ln w="38100" cmpd="sng">
              <a:solidFill>
                <a:schemeClr val="bg1">
                  <a:lumMod val="85000"/>
                </a:schemeClr>
              </a:solidFill>
              <a:prstDash val="sysDash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Rectangle 6"/>
            <p:cNvSpPr/>
            <p:nvPr/>
          </p:nvSpPr>
          <p:spPr>
            <a:xfrm>
              <a:off x="2340248" y="2918967"/>
              <a:ext cx="188086" cy="188084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130738" y="2918967"/>
              <a:ext cx="188086" cy="188084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921228" y="2918967"/>
              <a:ext cx="188086" cy="188084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711718" y="2918967"/>
              <a:ext cx="188086" cy="188084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502207" y="2918967"/>
              <a:ext cx="188086" cy="188084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921055" y="3821359"/>
              <a:ext cx="188086" cy="188084"/>
            </a:xfrm>
            <a:prstGeom prst="rect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502207" y="3824470"/>
              <a:ext cx="188086" cy="188084"/>
            </a:xfrm>
            <a:prstGeom prst="rect">
              <a:avLst/>
            </a:prstGeom>
            <a:ln>
              <a:solidFill>
                <a:srgbClr val="FF666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977469" y="2776360"/>
              <a:ext cx="1245138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 smtClean="0"/>
                <a:t>original</a:t>
              </a:r>
            </a:p>
            <a:p>
              <a:r>
                <a:rPr lang="en-US" sz="1400" dirty="0" smtClean="0"/>
                <a:t>DStream</a:t>
              </a:r>
              <a:endParaRPr lang="en-US" sz="14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978107" y="3615224"/>
              <a:ext cx="185521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 smtClean="0"/>
                <a:t>windowed</a:t>
              </a:r>
            </a:p>
            <a:p>
              <a:r>
                <a:rPr lang="en-US" sz="1400" dirty="0" smtClean="0"/>
                <a:t>DStream</a:t>
              </a:r>
              <a:endParaRPr lang="en-US" sz="1400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492030" y="2443876"/>
              <a:ext cx="63732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/>
                <a:t>time 4</a:t>
              </a:r>
              <a:endParaRPr lang="en-US" sz="1200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281046" y="2443876"/>
              <a:ext cx="63732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/>
                <a:t>time 5</a:t>
              </a:r>
              <a:endParaRPr lang="en-US" sz="1200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695272" y="2443876"/>
              <a:ext cx="63732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/>
                <a:t>time 3</a:t>
              </a:r>
              <a:endParaRPr lang="en-US" sz="1200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902146" y="2443876"/>
              <a:ext cx="63732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/>
                <a:t>time 2</a:t>
              </a:r>
              <a:endParaRPr lang="en-US" sz="12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117399" y="2443876"/>
              <a:ext cx="63732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/>
                <a:t>time 1</a:t>
              </a:r>
              <a:endParaRPr lang="en-US" sz="1200" dirty="0"/>
            </a:p>
          </p:txBody>
        </p:sp>
        <p:sp>
          <p:nvSpPr>
            <p:cNvPr id="96" name="Rounded Rectangle 95"/>
            <p:cNvSpPr/>
            <p:nvPr/>
          </p:nvSpPr>
          <p:spPr>
            <a:xfrm>
              <a:off x="2217997" y="2770135"/>
              <a:ext cx="1973549" cy="416706"/>
            </a:xfrm>
            <a:prstGeom prst="roundRect">
              <a:avLst/>
            </a:prstGeom>
            <a:noFill/>
            <a:ln>
              <a:solidFill>
                <a:schemeClr val="accent6">
                  <a:lumMod val="60000"/>
                  <a:lumOff val="40000"/>
                </a:schemeClr>
              </a:solidFill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8" name="Straight Arrow Connector 97"/>
            <p:cNvCxnSpPr>
              <a:endCxn id="23" idx="0"/>
            </p:cNvCxnSpPr>
            <p:nvPr/>
          </p:nvCxnSpPr>
          <p:spPr>
            <a:xfrm>
              <a:off x="5596250" y="3255286"/>
              <a:ext cx="0" cy="569184"/>
            </a:xfrm>
            <a:prstGeom prst="straightConnector1">
              <a:avLst/>
            </a:prstGeom>
            <a:ln>
              <a:solidFill>
                <a:srgbClr val="FF6666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>
              <a:endCxn id="22" idx="0"/>
            </p:cNvCxnSpPr>
            <p:nvPr/>
          </p:nvCxnSpPr>
          <p:spPr>
            <a:xfrm>
              <a:off x="4015098" y="3193066"/>
              <a:ext cx="0" cy="628293"/>
            </a:xfrm>
            <a:prstGeom prst="straightConnector1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  <a:prstDash val="sysDash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ounded Rectangle 53"/>
            <p:cNvSpPr/>
            <p:nvPr/>
          </p:nvSpPr>
          <p:spPr>
            <a:xfrm>
              <a:off x="3816354" y="2832355"/>
              <a:ext cx="1973549" cy="416706"/>
            </a:xfrm>
            <a:prstGeom prst="roundRect">
              <a:avLst/>
            </a:prstGeom>
            <a:noFill/>
            <a:ln>
              <a:solidFill>
                <a:srgbClr val="FF6666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3593695" y="3987654"/>
              <a:ext cx="84280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/>
                <a:t>window at time 3</a:t>
              </a:r>
              <a:endParaRPr lang="en-US" sz="1200" dirty="0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5178472" y="3987654"/>
              <a:ext cx="83555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/>
                <a:t>window at time 5</a:t>
              </a:r>
              <a:endParaRPr lang="en-US" sz="1200" dirty="0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2340248" y="3824695"/>
              <a:ext cx="188086" cy="188084"/>
            </a:xfrm>
            <a:prstGeom prst="rect">
              <a:avLst/>
            </a:prstGeom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628794" y="2253575"/>
              <a:ext cx="6057604" cy="2359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2012888" y="3987654"/>
              <a:ext cx="84280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/>
                <a:t>window at time 1</a:t>
              </a:r>
              <a:endParaRPr lang="en-US" sz="1200" dirty="0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4113985" y="3261929"/>
              <a:ext cx="138822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/>
                <a:t>window-based operation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3284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6930</TotalTime>
  <Words>149</Words>
  <Application>Microsoft Macintosh PowerPoint</Application>
  <PresentationFormat>On-screen Show (4:3)</PresentationFormat>
  <Paragraphs>50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Tathagata Das</dc:creator>
  <cp:lastModifiedBy>Tathagata Das</cp:lastModifiedBy>
  <cp:revision>34</cp:revision>
  <dcterms:created xsi:type="dcterms:W3CDTF">2014-01-16T23:37:30Z</dcterms:created>
  <dcterms:modified xsi:type="dcterms:W3CDTF">2014-01-24T02:33:04Z</dcterms:modified>
</cp:coreProperties>
</file>