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914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0959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923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933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7000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350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1371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4450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9029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687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4348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924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74959-DE13-47D6-8CD9-314019E69C1F}" type="datetimeFigureOut">
              <a:rPr lang="fr-FR" smtClean="0"/>
              <a:t>24/06/2016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DF299-9F19-4F69-B3E0-319D314CEA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487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5740400" y="4684028"/>
            <a:ext cx="3697014" cy="163236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7481158" y="2990215"/>
            <a:ext cx="1955410" cy="146331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7485895" y="1292289"/>
            <a:ext cx="1955410" cy="146331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266092" y="1308294"/>
            <a:ext cx="1955410" cy="146331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649330" y="1334756"/>
            <a:ext cx="1177920" cy="1177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863064" y="1424289"/>
            <a:ext cx="1191599" cy="1005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7744219" y="3149428"/>
            <a:ext cx="1496879" cy="77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/>
          <p:cNvSpPr/>
          <p:nvPr/>
        </p:nvSpPr>
        <p:spPr>
          <a:xfrm>
            <a:off x="4115728" y="1308293"/>
            <a:ext cx="1955410" cy="146331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 l="63708" t="63785" r="12702" b="12676"/>
          <a:stretch>
            <a:fillRect/>
          </a:stretch>
        </p:blipFill>
        <p:spPr>
          <a:xfrm>
            <a:off x="4312413" y="1533296"/>
            <a:ext cx="1562040" cy="780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5757116" y="4699658"/>
            <a:ext cx="359948" cy="359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7">
            <a:lum/>
            <a:alphaModFix/>
          </a:blip>
          <a:srcRect l="10186" t="21385" r="69852" b="27273"/>
          <a:stretch>
            <a:fillRect/>
          </a:stretch>
        </p:blipFill>
        <p:spPr>
          <a:xfrm>
            <a:off x="2856792" y="3469231"/>
            <a:ext cx="822960" cy="897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8">
            <a:lum/>
            <a:alphaModFix/>
          </a:blip>
          <a:srcRect l="4187" t="9011" r="74731" b="10125"/>
          <a:stretch>
            <a:fillRect/>
          </a:stretch>
        </p:blipFill>
        <p:spPr>
          <a:xfrm>
            <a:off x="6055021" y="4892048"/>
            <a:ext cx="708840" cy="1031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9">
            <a:lum/>
            <a:alphaModFix/>
          </a:blip>
          <a:srcRect l="7281" t="2602" r="12438" b="20870"/>
          <a:stretch>
            <a:fillRect/>
          </a:stretch>
        </p:blipFill>
        <p:spPr>
          <a:xfrm>
            <a:off x="7043548" y="4941333"/>
            <a:ext cx="1049399" cy="92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/>
            <a:alphaModFix/>
          </a:blip>
          <a:srcRect/>
          <a:stretch>
            <a:fillRect/>
          </a:stretch>
        </p:blipFill>
        <p:spPr>
          <a:xfrm>
            <a:off x="8227355" y="5062752"/>
            <a:ext cx="988560" cy="72791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Connecteur droit 20"/>
          <p:cNvCxnSpPr>
            <a:stCxn id="14" idx="3"/>
            <a:endCxn id="15" idx="1"/>
          </p:cNvCxnSpPr>
          <p:nvPr/>
        </p:nvCxnSpPr>
        <p:spPr>
          <a:xfrm flipV="1">
            <a:off x="3221502" y="2039952"/>
            <a:ext cx="894226" cy="1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>
            <a:stCxn id="15" idx="3"/>
            <a:endCxn id="17" idx="1"/>
          </p:cNvCxnSpPr>
          <p:nvPr/>
        </p:nvCxnSpPr>
        <p:spPr>
          <a:xfrm flipV="1">
            <a:off x="6071138" y="2023948"/>
            <a:ext cx="1414757" cy="16004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/>
          <p:cNvCxnSpPr>
            <a:stCxn id="15" idx="3"/>
            <a:endCxn id="18" idx="1"/>
          </p:cNvCxnSpPr>
          <p:nvPr/>
        </p:nvCxnSpPr>
        <p:spPr>
          <a:xfrm>
            <a:off x="6071138" y="2039952"/>
            <a:ext cx="1410020" cy="1681922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/>
          <p:cNvSpPr txBox="1"/>
          <p:nvPr/>
        </p:nvSpPr>
        <p:spPr>
          <a:xfrm>
            <a:off x="4221239" y="2247228"/>
            <a:ext cx="1744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PHP-FPM (9000)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1956802" y="2386274"/>
            <a:ext cx="56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(80)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8094154" y="2386274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(6379)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8094153" y="3998034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(3306)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2407350" y="4368294"/>
            <a:ext cx="1741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i="1" dirty="0"/>
              <a:t>CODE</a:t>
            </a:r>
            <a:br>
              <a:rPr lang="fr-FR" b="1" i="1" dirty="0"/>
            </a:br>
            <a:r>
              <a:rPr lang="fr-FR" b="1" i="1" dirty="0"/>
              <a:t>(</a:t>
            </a:r>
            <a:r>
              <a:rPr lang="fr-FR" b="1" i="1" dirty="0" err="1" smtClean="0"/>
              <a:t>shared</a:t>
            </a:r>
            <a:r>
              <a:rPr lang="fr-FR" b="1" i="1" dirty="0" smtClean="0"/>
              <a:t> volume)</a:t>
            </a:r>
            <a:endParaRPr lang="fr-FR" b="1" i="1" dirty="0"/>
          </a:p>
        </p:txBody>
      </p:sp>
      <p:pic>
        <p:nvPicPr>
          <p:cNvPr id="44" name="Image 43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7503116" y="1314642"/>
            <a:ext cx="359948" cy="359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7503116" y="3020444"/>
            <a:ext cx="359948" cy="359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4140727" y="1328710"/>
            <a:ext cx="359948" cy="359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xmlns="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1284087" y="1328710"/>
            <a:ext cx="359948" cy="359948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ZoneTexte 48"/>
          <p:cNvSpPr txBox="1"/>
          <p:nvPr/>
        </p:nvSpPr>
        <p:spPr>
          <a:xfrm>
            <a:off x="5711627" y="5923637"/>
            <a:ext cx="3763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/>
              <a:t>Elasticsearch</a:t>
            </a:r>
            <a:r>
              <a:rPr lang="fr-FR" b="1" dirty="0"/>
              <a:t> – </a:t>
            </a:r>
            <a:r>
              <a:rPr lang="fr-FR" b="1" dirty="0" err="1"/>
              <a:t>Logstash</a:t>
            </a:r>
            <a:r>
              <a:rPr lang="fr-FR" b="1" dirty="0"/>
              <a:t> </a:t>
            </a:r>
            <a:r>
              <a:rPr lang="fr-FR" b="1" dirty="0" smtClean="0"/>
              <a:t>– </a:t>
            </a:r>
            <a:r>
              <a:rPr lang="fr-FR" b="1" dirty="0" err="1" smtClean="0"/>
              <a:t>Kibana</a:t>
            </a:r>
            <a:r>
              <a:rPr lang="fr-FR" b="1" dirty="0" smtClean="0"/>
              <a:t> (81)</a:t>
            </a:r>
            <a:endParaRPr lang="fr-FR" b="1" dirty="0"/>
          </a:p>
        </p:txBody>
      </p:sp>
      <p:pic>
        <p:nvPicPr>
          <p:cNvPr id="1028" name="Picture 4" descr="Afficher l'image d'origine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604" y="5207811"/>
            <a:ext cx="627370" cy="62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Connecteur droit avec flèche 54"/>
          <p:cNvCxnSpPr>
            <a:stCxn id="14" idx="2"/>
            <a:endCxn id="1028" idx="0"/>
          </p:cNvCxnSpPr>
          <p:nvPr/>
        </p:nvCxnSpPr>
        <p:spPr>
          <a:xfrm flipH="1">
            <a:off x="2238289" y="2771611"/>
            <a:ext cx="5508" cy="243620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avec flèche 56"/>
          <p:cNvCxnSpPr>
            <a:stCxn id="1028" idx="3"/>
            <a:endCxn id="19" idx="1"/>
          </p:cNvCxnSpPr>
          <p:nvPr/>
        </p:nvCxnSpPr>
        <p:spPr>
          <a:xfrm flipV="1">
            <a:off x="2551974" y="5500211"/>
            <a:ext cx="3188426" cy="21285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ZoneTexte 59"/>
          <p:cNvSpPr txBox="1"/>
          <p:nvPr/>
        </p:nvSpPr>
        <p:spPr>
          <a:xfrm>
            <a:off x="1720006" y="5846337"/>
            <a:ext cx="9644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i="1" dirty="0"/>
              <a:t>(</a:t>
            </a:r>
            <a:r>
              <a:rPr lang="fr-FR" b="1" i="1" dirty="0" err="1"/>
              <a:t>shared</a:t>
            </a:r>
            <a:r>
              <a:rPr lang="fr-FR" b="1" i="1" dirty="0"/>
              <a:t> </a:t>
            </a:r>
            <a:br>
              <a:rPr lang="fr-FR" b="1" i="1" dirty="0"/>
            </a:br>
            <a:r>
              <a:rPr lang="fr-FR" b="1" i="1" dirty="0"/>
              <a:t>volume)</a:t>
            </a:r>
          </a:p>
        </p:txBody>
      </p:sp>
      <p:cxnSp>
        <p:nvCxnSpPr>
          <p:cNvPr id="62" name="Connecteur droit avec flèche 61"/>
          <p:cNvCxnSpPr>
            <a:stCxn id="9" idx="1"/>
          </p:cNvCxnSpPr>
          <p:nvPr/>
        </p:nvCxnSpPr>
        <p:spPr>
          <a:xfrm flipH="1" flipV="1">
            <a:off x="2238289" y="3912538"/>
            <a:ext cx="618503" cy="5613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83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24</Words>
  <Application>Microsoft Office PowerPoint</Application>
  <PresentationFormat>Grand écran</PresentationFormat>
  <Paragraphs>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Dev</dc:creator>
  <cp:lastModifiedBy>Conserto</cp:lastModifiedBy>
  <cp:revision>6</cp:revision>
  <dcterms:created xsi:type="dcterms:W3CDTF">2016-04-06T12:05:09Z</dcterms:created>
  <dcterms:modified xsi:type="dcterms:W3CDTF">2016-06-24T13:49:27Z</dcterms:modified>
</cp:coreProperties>
</file>