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0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068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016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018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693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368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159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631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682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518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773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931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9956B-DB66-44AC-854E-DCDD2836AB8F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6FDF3-DA99-4783-8E47-C09D049A7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046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TEST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PPT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9395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Широкоэкранный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Alexander Samusevich</dc:creator>
  <cp:lastModifiedBy>Alexander Samusevich</cp:lastModifiedBy>
  <cp:revision>1</cp:revision>
  <dcterms:created xsi:type="dcterms:W3CDTF">2017-08-16T11:48:11Z</dcterms:created>
  <dcterms:modified xsi:type="dcterms:W3CDTF">2017-08-16T11:48:36Z</dcterms:modified>
</cp:coreProperties>
</file>