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0" d="100"/>
          <a:sy n="110" d="100"/>
        </p:scale>
        <p:origin x="594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41ADF5-A1F8-47C0-865C-24E9DA38706B}" type="datetimeFigureOut">
              <a:rPr lang="ru-RU" smtClean="0"/>
              <a:t>16.11.2018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55E1D7-DCB7-4DB8-BD56-587707861DE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213140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41ADF5-A1F8-47C0-865C-24E9DA38706B}" type="datetimeFigureOut">
              <a:rPr lang="ru-RU" smtClean="0"/>
              <a:t>16.11.2018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55E1D7-DCB7-4DB8-BD56-587707861DE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35863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41ADF5-A1F8-47C0-865C-24E9DA38706B}" type="datetimeFigureOut">
              <a:rPr lang="ru-RU" smtClean="0"/>
              <a:t>16.11.2018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55E1D7-DCB7-4DB8-BD56-587707861DE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501450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41ADF5-A1F8-47C0-865C-24E9DA38706B}" type="datetimeFigureOut">
              <a:rPr lang="ru-RU" smtClean="0"/>
              <a:t>16.11.2018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55E1D7-DCB7-4DB8-BD56-587707861DE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485769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41ADF5-A1F8-47C0-865C-24E9DA38706B}" type="datetimeFigureOut">
              <a:rPr lang="ru-RU" smtClean="0"/>
              <a:t>16.11.2018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55E1D7-DCB7-4DB8-BD56-587707861DE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790817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41ADF5-A1F8-47C0-865C-24E9DA38706B}" type="datetimeFigureOut">
              <a:rPr lang="ru-RU" smtClean="0"/>
              <a:t>16.11.2018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55E1D7-DCB7-4DB8-BD56-587707861DE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583772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41ADF5-A1F8-47C0-865C-24E9DA38706B}" type="datetimeFigureOut">
              <a:rPr lang="ru-RU" smtClean="0"/>
              <a:t>16.11.2018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55E1D7-DCB7-4DB8-BD56-587707861DE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692963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41ADF5-A1F8-47C0-865C-24E9DA38706B}" type="datetimeFigureOut">
              <a:rPr lang="ru-RU" smtClean="0"/>
              <a:t>16.11.2018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55E1D7-DCB7-4DB8-BD56-587707861DE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80178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41ADF5-A1F8-47C0-865C-24E9DA38706B}" type="datetimeFigureOut">
              <a:rPr lang="ru-RU" smtClean="0"/>
              <a:t>16.11.2018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55E1D7-DCB7-4DB8-BD56-587707861DE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218807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41ADF5-A1F8-47C0-865C-24E9DA38706B}" type="datetimeFigureOut">
              <a:rPr lang="ru-RU" smtClean="0"/>
              <a:t>16.11.2018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55E1D7-DCB7-4DB8-BD56-587707861DE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799267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41ADF5-A1F8-47C0-865C-24E9DA38706B}" type="datetimeFigureOut">
              <a:rPr lang="ru-RU" smtClean="0"/>
              <a:t>16.11.2018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55E1D7-DCB7-4DB8-BD56-587707861DE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989615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41ADF5-A1F8-47C0-865C-24E9DA38706B}" type="datetimeFigureOut">
              <a:rPr lang="ru-RU" smtClean="0"/>
              <a:t>16.11.2018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55E1D7-DCB7-4DB8-BD56-587707861DE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171251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smtClean="0"/>
              <a:t>Ваш шедевр готов!</a:t>
            </a:r>
            <a:br>
              <a:rPr lang="ru-RU" smtClean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ru-RU" dirty="0" smtClean="0"/>
              <a:t>С </a:t>
            </a:r>
            <a:r>
              <a:rPr lang="ru-RU" dirty="0"/>
              <a:t>другой стороны реализация намеченных плановых заданий способствует подготовки и реализации системы обучения кадров, соответствует насущным потребностям. Равным образом начало повседневной работы по формированию позиции представляет собой интересный эксперимент проверки направлений прогрессивного развития. Идейные соображения высшего порядка, а также укрепление и развитие структуры требуют определения и уточнения существенных финансовых и административных условий. Задача организации, в особенности же реализация намеченных плановых заданий обеспечивает широкому кругу (специалистов) участие в формировании соответствующий условий активизации.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89329759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84</Words>
  <Application>Microsoft Office PowerPoint</Application>
  <PresentationFormat>Широкоэкранный</PresentationFormat>
  <Paragraphs>2</Paragraphs>
  <Slides>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Тема Office</vt:lpstr>
      <vt:lpstr>Ваш шедевр готов! 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Ваш шедевр готов! </dc:title>
  <dc:creator>Filippov Ivan</dc:creator>
  <cp:lastModifiedBy>Filippov Ivan</cp:lastModifiedBy>
  <cp:revision>1</cp:revision>
  <dcterms:created xsi:type="dcterms:W3CDTF">2018-11-16T10:38:47Z</dcterms:created>
  <dcterms:modified xsi:type="dcterms:W3CDTF">2018-11-16T10:39:04Z</dcterms:modified>
</cp:coreProperties>
</file>