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s/comment1.xml" ContentType="application/vnd.openxmlformats-officedocument.presentationml.comment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llison, Timothy B." initials="ATB" lastIdx="1" clrIdx="0">
    <p:extLst>
      <p:ext uri="{19B8F6BF-5375-455C-9EA6-DF929625EA0E}">
        <p15:presenceInfo xmlns:p15="http://schemas.microsoft.com/office/powerpoint/2012/main" userId="S-1-5-21-1940666338-227100268-1349548132-107803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43" autoAdjust="0"/>
    <p:restoredTop sz="94660"/>
  </p:normalViewPr>
  <p:slideViewPr>
    <p:cSldViewPr snapToGrid="0">
      <p:cViewPr varScale="1">
        <p:scale>
          <a:sx n="46" d="100"/>
          <a:sy n="46" d="100"/>
        </p:scale>
        <p:origin x="54" y="3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15-09-30T13:57:43.705" idx="1">
    <p:pos x="3608" y="1657"/>
    <p:text>I'm afraid I'm going to have to ask you to add some content to this tps deck</p:text>
    <p:extLst>
      <p:ext uri="{C676402C-5697-4E1C-873F-D02D1690AC5C}">
        <p15:threadingInfo xmlns:p15="http://schemas.microsoft.com/office/powerpoint/2012/main" timeZoneBias="240"/>
      </p:ext>
    </p:extLst>
  </p:cm>
</p:cmLst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83855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55436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4883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95293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936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85500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16049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66165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617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68542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12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F69F61-E9A3-4C5F-B539-6A94E7B7B41E}" type="datetimeFigureOut">
              <a:rPr lang="en-US" smtClean="0"/>
              <a:t>9/30/2015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EA278A-49B1-43DB-B6F0-C32745313C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29906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title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03769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title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Allison, Timothy B.</dc:creator>
  <cp:lastModifiedBy>Allison, Timothy B.</cp:lastModifiedBy>
  <cp:revision>1</cp:revision>
  <dcterms:created xsi:type="dcterms:W3CDTF">2015-09-30T17:58:06Z</dcterms:created>
  <dcterms:modified xsi:type="dcterms:W3CDTF">2015-09-30T17:58:26Z</dcterms:modified>
</cp:coreProperties>
</file>

<file path=docProps/thumbnail.jpeg>
</file>