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382" y="41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00220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45115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61598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801649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18063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83763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43605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074338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917913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6755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59765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B9EAEC-4E48-435E-959A-9D21A8A8915D}" type="datetimeFigureOut">
              <a:rPr lang="en-GB" smtClean="0"/>
              <a:t>28/01/2020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95859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611560" y="1626987"/>
            <a:ext cx="6264696" cy="3672408"/>
          </a:xfrm>
          <a:prstGeom prst="ellipse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 w="571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Oval 4"/>
          <p:cNvSpPr/>
          <p:nvPr/>
        </p:nvSpPr>
        <p:spPr>
          <a:xfrm>
            <a:off x="3707904" y="2419075"/>
            <a:ext cx="4608512" cy="2016224"/>
          </a:xfrm>
          <a:prstGeom prst="ellipse">
            <a:avLst/>
          </a:prstGeom>
          <a:solidFill>
            <a:schemeClr val="accent3">
              <a:alpha val="50000"/>
            </a:schemeClr>
          </a:solidFill>
          <a:ln w="571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" name="Rounded Rectangular Callout 6"/>
          <p:cNvSpPr/>
          <p:nvPr/>
        </p:nvSpPr>
        <p:spPr>
          <a:xfrm>
            <a:off x="539552" y="332656"/>
            <a:ext cx="2664296" cy="936104"/>
          </a:xfrm>
          <a:prstGeom prst="wedgeRoundRectCallout">
            <a:avLst>
              <a:gd name="adj1" fmla="val -1094"/>
              <a:gd name="adj2" fmla="val 124245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dirty="0"/>
              <a:t>Functionality of the packaged system</a:t>
            </a:r>
          </a:p>
        </p:txBody>
      </p:sp>
      <p:sp>
        <p:nvSpPr>
          <p:cNvPr id="8" name="Rounded Rectangular Callout 7"/>
          <p:cNvSpPr/>
          <p:nvPr/>
        </p:nvSpPr>
        <p:spPr>
          <a:xfrm>
            <a:off x="6156176" y="1050923"/>
            <a:ext cx="2664296" cy="936104"/>
          </a:xfrm>
          <a:prstGeom prst="wedgeRoundRectCallout">
            <a:avLst>
              <a:gd name="adj1" fmla="val 420"/>
              <a:gd name="adj2" fmla="val 117806"/>
              <a:gd name="adj3" fmla="val 16667"/>
            </a:avLst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dirty="0"/>
              <a:t>Functionality required by the business</a:t>
            </a:r>
          </a:p>
        </p:txBody>
      </p:sp>
      <p:sp>
        <p:nvSpPr>
          <p:cNvPr id="10" name="Rounded Rectangular Callout 9"/>
          <p:cNvSpPr/>
          <p:nvPr/>
        </p:nvSpPr>
        <p:spPr>
          <a:xfrm>
            <a:off x="6084168" y="5080240"/>
            <a:ext cx="2664296" cy="941048"/>
          </a:xfrm>
          <a:prstGeom prst="wedgeRoundRectCallout">
            <a:avLst>
              <a:gd name="adj1" fmla="val 837"/>
              <a:gd name="adj2" fmla="val -159884"/>
              <a:gd name="adj3" fmla="val 16667"/>
            </a:avLst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dirty="0"/>
              <a:t>Missing functionality, requiring workarounds</a:t>
            </a:r>
          </a:p>
        </p:txBody>
      </p:sp>
      <p:sp>
        <p:nvSpPr>
          <p:cNvPr id="9" name="Rounded Rectangular Callout 9">
            <a:extLst>
              <a:ext uri="{FF2B5EF4-FFF2-40B4-BE49-F238E27FC236}">
                <a16:creationId xmlns:a16="http://schemas.microsoft.com/office/drawing/2014/main" id="{248AC8D7-E9EE-4B8A-B7F4-FB3B751E80C7}"/>
              </a:ext>
            </a:extLst>
          </p:cNvPr>
          <p:cNvSpPr/>
          <p:nvPr/>
        </p:nvSpPr>
        <p:spPr>
          <a:xfrm>
            <a:off x="935596" y="5589240"/>
            <a:ext cx="1872208" cy="936104"/>
          </a:xfrm>
          <a:prstGeom prst="wedgeRoundRectCallout">
            <a:avLst>
              <a:gd name="adj1" fmla="val -288"/>
              <a:gd name="adj2" fmla="val -166501"/>
              <a:gd name="adj3" fmla="val 16667"/>
            </a:avLst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dirty="0"/>
              <a:t>Unnecessary complexity</a:t>
            </a:r>
          </a:p>
        </p:txBody>
      </p:sp>
    </p:spTree>
    <p:extLst>
      <p:ext uri="{BB962C8B-B14F-4D97-AF65-F5344CB8AC3E}">
        <p14:creationId xmlns:p14="http://schemas.microsoft.com/office/powerpoint/2010/main" val="18495196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17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4</cp:revision>
  <dcterms:created xsi:type="dcterms:W3CDTF">2017-04-05T16:20:15Z</dcterms:created>
  <dcterms:modified xsi:type="dcterms:W3CDTF">2020-01-28T18:18:56Z</dcterms:modified>
</cp:coreProperties>
</file>

<file path=docProps/thumbnail.jpeg>
</file>